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65" r:id="rId8"/>
    <p:sldId id="266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DBFB9-79A6-480A-A676-CC0229684D54}" type="datetimeFigureOut">
              <a:rPr lang="en-GB" smtClean="0"/>
              <a:t>22/07/2022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ACF02-A134-4C53-A7BC-3B017D2B1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084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75168-299C-4696-BEBD-C212FE982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1425C0-DAE9-44AC-9987-336C35989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7959B-B400-4269-8A0A-ADF7EF2A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36B0D-76A8-43A8-9E66-BC62FD204986}" type="datetime1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8821D-356A-427A-9240-E506CE3B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04C30-487E-43AE-9923-284606667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466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72FEE-F315-4F7D-A1CD-6CFDADDB3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E17F9-3BD3-47EB-9EE1-41EA65F57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0B16C-A243-422F-A726-EB46BF9B7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6096-4EED-406A-9142-D8E1E8792707}" type="datetime1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9B129-7585-41F7-9E44-4E0626B2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4F074-A37B-4D69-9A64-CF846F008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1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9DDCA9-AF7E-4256-8322-EC94AF08E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7313C0-CE76-4EDD-90F7-85CBA47F5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88C2-43F1-4409-8947-285F4DD7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EAD5-B6D8-44C0-A766-319F1EB7E659}" type="datetime1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84C60-E6C6-4155-A75D-4E1A1814D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C4874-B986-4A26-8B38-E6A9999C1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7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EB65B-3673-4B9D-B1E3-734E1C14B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EDA7E-0571-48AB-A96A-4CA100B0F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425EB-2240-4C53-AC10-4ED165BE3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865A6-4B81-4EFB-83E2-3F62D20D3DAB}" type="datetime1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4D55B-059A-43F1-90F4-6332A5901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9D689-90C3-44BD-9037-BC098FAE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7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E94F6-65E6-4E85-BD1D-3CC19973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32610D-5C5E-42BC-8C6D-CBAF1E66FB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0665C-4D7C-4C48-A7FF-8B59F5543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3AC05-B077-40EF-87D8-A7A9B1ACCE33}" type="datetime1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90BE1-8519-4493-A053-6B844282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B40BE-530E-4C6B-B242-8E376EA6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38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65E76-61A0-419A-A70C-B356D646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81246-6AA3-4774-9733-30AE7790B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A5ED0-CD6F-48B9-9752-C01E1B6CB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F88FE-9DB5-4B32-881D-3F9409C0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C7B8-EFF4-4601-812D-D1974BE93184}" type="datetime1">
              <a:rPr lang="en-GB" smtClean="0"/>
              <a:t>22/07/2022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74429-7B84-46A1-BC4A-C7867709B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18879-B699-42EE-BCDD-723A48059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CD373-F77B-4AC4-8490-3F8DC5F8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6065E-CACE-4F6D-B1B0-FA0F38DA1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4252E-29E3-4F84-854B-ED2EA1CC8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57A9F2-A66F-4E3F-82B9-03A44A18BA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611A4-7A43-4377-8B53-CA6042EF65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0B6BE8-4F40-480E-82D6-3F9DB9028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53A7-7458-4A1E-8594-8952679E0C23}" type="datetime1">
              <a:rPr lang="en-GB" smtClean="0"/>
              <a:t>22/07/2022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927B7C-862C-436A-B670-E314D062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A73AE2-34AD-43E3-9BBA-822C2E377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455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3ABD3-99E9-4233-93C0-1DCE12BA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580FE-2086-4297-ABC1-93D701D1C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C96C8-6FF0-4D35-84F9-64FF91574D6D}" type="datetime1">
              <a:rPr lang="en-GB" smtClean="0"/>
              <a:t>22/07/2022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FDA4BF-1D0E-4C2F-8AA9-848E331DC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98D437-C9A4-4FF2-8A65-12BADBE2F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F569AE-F1B0-458D-8DC9-1D568C62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0F31-FA85-45DD-B24E-00168E92006E}" type="datetime1">
              <a:rPr lang="en-GB" smtClean="0"/>
              <a:t>22/07/2022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7AEDB4-A939-4633-B192-A251617F0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B6667-640F-4BE4-B1EB-8A6FD150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94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6C03D-EA18-49B0-A965-F190FB4D2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F3DC9-75DF-4494-ACB5-C027316CB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0F884-3165-4242-B489-F1B8410C75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23ADC5-D84E-4501-9F62-148C6805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0F46A-4655-4BEC-8C9E-D369FA2E034C}" type="datetime1">
              <a:rPr lang="en-GB" smtClean="0"/>
              <a:t>22/07/2022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33E653-342B-4C16-89AA-DE744B11C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131687-F090-455B-8265-733F3DB3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9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94342-B007-46AF-8C20-514E37E3A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6C28CC-8CB3-4ECE-B30F-E63E62643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E4EA9-A3AD-441C-8E6D-400EDCCE4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16D48-730A-4D44-B4C1-72E9C8B9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727EE-1C4B-4388-9DD8-575634664B85}" type="datetime1">
              <a:rPr lang="en-GB" smtClean="0"/>
              <a:t>22/07/2022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8F98DD-2940-409B-A300-11E0CF12A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DEBA8-1609-4119-B5B0-4C848F92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94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2E8DCF-84BF-4C98-BA00-C3411124F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68107-2477-41C4-8F5F-A611F57F3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0F05E-09E8-40E8-A4D7-BEBAED43D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3058E-2E9A-4507-A806-CEA57B174968}" type="datetime1">
              <a:rPr lang="en-GB" smtClean="0"/>
              <a:t>22/07/2022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6576C-6A91-4343-8AB7-BC6ABFD18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7841A-7158-40FE-94E3-32F6E27BB7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3FFB6-CE48-4741-A54B-024A413627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4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B52D9C-1E30-417B-9B93-A7D3D0E10FCB}"/>
              </a:ext>
            </a:extLst>
          </p:cNvPr>
          <p:cNvSpPr txBox="1"/>
          <p:nvPr/>
        </p:nvSpPr>
        <p:spPr>
          <a:xfrm>
            <a:off x="368968" y="174562"/>
            <a:ext cx="11091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Your Priorities - </a:t>
            </a:r>
            <a:r>
              <a:rPr lang="en-GB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Map your priority actions for applying the manifesto.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D1B92E7-979D-4876-9AB7-801A142181F6}"/>
              </a:ext>
            </a:extLst>
          </p:cNvPr>
          <p:cNvSpPr/>
          <p:nvPr/>
        </p:nvSpPr>
        <p:spPr>
          <a:xfrm>
            <a:off x="4504819" y="2885978"/>
            <a:ext cx="3015916" cy="14437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Your Priorities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CE5CAC8-00F1-4E64-992B-8D123AF4A467}"/>
              </a:ext>
            </a:extLst>
          </p:cNvPr>
          <p:cNvSpPr/>
          <p:nvPr/>
        </p:nvSpPr>
        <p:spPr>
          <a:xfrm>
            <a:off x="7925374" y="4699163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F9F324C-428F-4E7E-AE1B-2AC03B755C1C}"/>
              </a:ext>
            </a:extLst>
          </p:cNvPr>
          <p:cNvSpPr/>
          <p:nvPr/>
        </p:nvSpPr>
        <p:spPr>
          <a:xfrm>
            <a:off x="9401035" y="3214513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B355310-D3AD-4CC7-AEC1-0AE413650F5D}"/>
              </a:ext>
            </a:extLst>
          </p:cNvPr>
          <p:cNvSpPr/>
          <p:nvPr/>
        </p:nvSpPr>
        <p:spPr>
          <a:xfrm>
            <a:off x="972182" y="3216441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41DFADE-92CF-42A4-8533-75C1F6ED9191}"/>
              </a:ext>
            </a:extLst>
          </p:cNvPr>
          <p:cNvSpPr/>
          <p:nvPr/>
        </p:nvSpPr>
        <p:spPr>
          <a:xfrm>
            <a:off x="5230863" y="954413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39BA6AB-F04F-4F69-BE82-8C55CE373FE1}"/>
              </a:ext>
            </a:extLst>
          </p:cNvPr>
          <p:cNvSpPr/>
          <p:nvPr/>
        </p:nvSpPr>
        <p:spPr>
          <a:xfrm>
            <a:off x="5269831" y="5146078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0901CFF-48C5-4E81-8B51-BC6CA963126B}"/>
              </a:ext>
            </a:extLst>
          </p:cNvPr>
          <p:cNvSpPr/>
          <p:nvPr/>
        </p:nvSpPr>
        <p:spPr>
          <a:xfrm>
            <a:off x="7925374" y="1929962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DC7BF5C-8FAE-41F9-93CB-21D9465FFEBD}"/>
              </a:ext>
            </a:extLst>
          </p:cNvPr>
          <p:cNvSpPr/>
          <p:nvPr/>
        </p:nvSpPr>
        <p:spPr>
          <a:xfrm>
            <a:off x="2614291" y="1929962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F88198D-5970-4995-A2A2-CF3B884F8201}"/>
              </a:ext>
            </a:extLst>
          </p:cNvPr>
          <p:cNvSpPr/>
          <p:nvPr/>
        </p:nvSpPr>
        <p:spPr>
          <a:xfrm>
            <a:off x="2624519" y="4699163"/>
            <a:ext cx="1652337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A90B218-FDB8-4D1E-AA79-4D37ADEAF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3A967F-9CC5-4A9A-9249-C1A60FC23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1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5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CB52D9C-1E30-417B-9B93-A7D3D0E10FCB}"/>
              </a:ext>
            </a:extLst>
          </p:cNvPr>
          <p:cNvSpPr txBox="1"/>
          <p:nvPr/>
        </p:nvSpPr>
        <p:spPr>
          <a:xfrm>
            <a:off x="312822" y="394097"/>
            <a:ext cx="1150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Your Priorities - </a:t>
            </a:r>
            <a:r>
              <a:rPr lang="en-GB" sz="2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Rank your priorities to identify 3 core priorities to take forward.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FCB9460-F1AC-401F-9E87-E287EB15B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415716"/>
              </p:ext>
            </p:extLst>
          </p:nvPr>
        </p:nvGraphicFramePr>
        <p:xfrm>
          <a:off x="2032000" y="1585939"/>
          <a:ext cx="8128000" cy="225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20080">
                  <a:extLst>
                    <a:ext uri="{9D8B030D-6E8A-4147-A177-3AD203B41FA5}">
                      <a16:colId xmlns:a16="http://schemas.microsoft.com/office/drawing/2014/main" val="2431732246"/>
                    </a:ext>
                  </a:extLst>
                </a:gridCol>
                <a:gridCol w="2407920">
                  <a:extLst>
                    <a:ext uri="{9D8B030D-6E8A-4147-A177-3AD203B41FA5}">
                      <a16:colId xmlns:a16="http://schemas.microsoft.com/office/drawing/2014/main" val="212055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Your priorities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Ranking</a:t>
                      </a:r>
                      <a:r>
                        <a:rPr lang="en-GB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  <a:r>
                        <a:rPr lang="en-GB" sz="1600" b="0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  <a:cs typeface="+mn-cs"/>
                        </a:rPr>
                        <a:t>1=low, 3=top)</a:t>
                      </a:r>
                      <a:endParaRPr lang="en-GB" sz="1600" b="1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860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55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507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047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61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5853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E13977FC-3694-4E9F-AC79-4808084A8A98}"/>
              </a:ext>
            </a:extLst>
          </p:cNvPr>
          <p:cNvSpPr txBox="1"/>
          <p:nvPr/>
        </p:nvSpPr>
        <p:spPr>
          <a:xfrm>
            <a:off x="668423" y="4305614"/>
            <a:ext cx="3015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3 Core Priorities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D166E09B-B017-435F-8E6C-7253F9A843BB}"/>
              </a:ext>
            </a:extLst>
          </p:cNvPr>
          <p:cNvSpPr/>
          <p:nvPr/>
        </p:nvSpPr>
        <p:spPr>
          <a:xfrm>
            <a:off x="1219201" y="5016103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AB6AE8A-7BB4-4C37-BE69-ED73152F60B3}"/>
              </a:ext>
            </a:extLst>
          </p:cNvPr>
          <p:cNvSpPr/>
          <p:nvPr/>
        </p:nvSpPr>
        <p:spPr>
          <a:xfrm>
            <a:off x="4863431" y="5016103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69D02E8-4546-4733-8B92-8B1DF7D617A0}"/>
              </a:ext>
            </a:extLst>
          </p:cNvPr>
          <p:cNvSpPr/>
          <p:nvPr/>
        </p:nvSpPr>
        <p:spPr>
          <a:xfrm>
            <a:off x="8507661" y="5034465"/>
            <a:ext cx="2465138" cy="11152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88D5BC-9F87-4FD7-9B25-13979D412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2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8E549EF-0D84-4B8B-B17F-6E20A491C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016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Core priority 1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DB9642-4DCC-4791-A4A3-6DE34B61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3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7FB852A-E67F-420A-85B5-44770DBE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81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Core priority 2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67CC9B-6046-44A4-BD7E-7BF52E51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4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1313EA2-218A-4AD2-9A7A-0D241D016F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4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2A15DAC-E3C9-4123-ACD2-16F99D4F20D7}"/>
              </a:ext>
            </a:extLst>
          </p:cNvPr>
          <p:cNvSpPr/>
          <p:nvPr/>
        </p:nvSpPr>
        <p:spPr>
          <a:xfrm>
            <a:off x="1463040" y="1686560"/>
            <a:ext cx="946912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Core priority 3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862A8E2-EC65-4ACB-90EA-528E33C8ECB9}"/>
              </a:ext>
            </a:extLst>
          </p:cNvPr>
          <p:cNvSpPr/>
          <p:nvPr/>
        </p:nvSpPr>
        <p:spPr>
          <a:xfrm>
            <a:off x="1463040" y="329184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C034530-ED40-4C06-9249-8CCDE285E2CC}"/>
              </a:ext>
            </a:extLst>
          </p:cNvPr>
          <p:cNvSpPr/>
          <p:nvPr/>
        </p:nvSpPr>
        <p:spPr>
          <a:xfrm>
            <a:off x="487680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735023D-30D7-4B4F-9032-96824CABDF53}"/>
              </a:ext>
            </a:extLst>
          </p:cNvPr>
          <p:cNvSpPr/>
          <p:nvPr/>
        </p:nvSpPr>
        <p:spPr>
          <a:xfrm>
            <a:off x="8188960" y="33223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Action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99269B6-60D9-4EFB-856F-709E8C8F3FE8}"/>
              </a:ext>
            </a:extLst>
          </p:cNvPr>
          <p:cNvSpPr/>
          <p:nvPr/>
        </p:nvSpPr>
        <p:spPr>
          <a:xfrm>
            <a:off x="146304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21C5B6F-D290-49C4-9811-B16EF2EEF671}"/>
              </a:ext>
            </a:extLst>
          </p:cNvPr>
          <p:cNvSpPr/>
          <p:nvPr/>
        </p:nvSpPr>
        <p:spPr>
          <a:xfrm>
            <a:off x="487680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F97CE6D-756A-4DAD-9A1C-91EB106603E6}"/>
              </a:ext>
            </a:extLst>
          </p:cNvPr>
          <p:cNvSpPr/>
          <p:nvPr/>
        </p:nvSpPr>
        <p:spPr>
          <a:xfrm>
            <a:off x="8188960" y="4795520"/>
            <a:ext cx="2743200" cy="13004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Allies &amp; Collaborators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DF4D2C-9A9E-4EDA-990E-C7CAE518822E}"/>
              </a:ext>
            </a:extLst>
          </p:cNvPr>
          <p:cNvSpPr txBox="1"/>
          <p:nvPr/>
        </p:nvSpPr>
        <p:spPr>
          <a:xfrm>
            <a:off x="436345" y="49409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Priorities, Actions &amp; Collaborators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A58591-68E2-4553-B0C2-79650B27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5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06B7DC4-1C0C-481E-81DB-45D6F9D3E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71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07F4020-68E2-49F9-9688-FD4B1873F466}"/>
              </a:ext>
            </a:extLst>
          </p:cNvPr>
          <p:cNvSpPr txBox="1"/>
          <p:nvPr/>
        </p:nvSpPr>
        <p:spPr>
          <a:xfrm>
            <a:off x="456665" y="362016"/>
            <a:ext cx="6320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Building Alliances</a:t>
            </a:r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CE141F1A-35FA-4377-A8E3-9BD6D42A2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071830"/>
              </p:ext>
            </p:extLst>
          </p:nvPr>
        </p:nvGraphicFramePr>
        <p:xfrm>
          <a:off x="1402080" y="1220179"/>
          <a:ext cx="9387840" cy="484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37788">
                  <a:extLst>
                    <a:ext uri="{9D8B030D-6E8A-4147-A177-3AD203B41FA5}">
                      <a16:colId xmlns:a16="http://schemas.microsoft.com/office/drawing/2014/main" val="2431732246"/>
                    </a:ext>
                  </a:extLst>
                </a:gridCol>
                <a:gridCol w="5750052">
                  <a:extLst>
                    <a:ext uri="{9D8B030D-6E8A-4147-A177-3AD203B41FA5}">
                      <a16:colId xmlns:a16="http://schemas.microsoft.com/office/drawing/2014/main" val="212055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Collaborators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Ideas for working together</a:t>
                      </a:r>
                      <a:endParaRPr lang="en-GB" b="1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605311"/>
                  </a:ext>
                </a:extLst>
              </a:tr>
              <a:tr h="1483360">
                <a:tc>
                  <a:txBody>
                    <a:bodyPr/>
                    <a:lstStyle/>
                    <a:p>
                      <a:endParaRPr lang="en-GB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550292"/>
                  </a:ext>
                </a:extLst>
              </a:tr>
              <a:tr h="1483360">
                <a:tc>
                  <a:txBody>
                    <a:bodyPr/>
                    <a:lstStyle/>
                    <a:p>
                      <a:endParaRPr lang="en-GB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614277"/>
                  </a:ext>
                </a:extLst>
              </a:tr>
              <a:tr h="1483360">
                <a:tc>
                  <a:txBody>
                    <a:bodyPr/>
                    <a:lstStyle/>
                    <a:p>
                      <a:endParaRPr lang="en-GB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01434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5DDB2-255D-4076-8E40-B1086807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3FFB6-CE48-4741-A54B-024A4136271D}" type="slidenum">
              <a:rPr lang="en-GB" smtClean="0">
                <a:latin typeface="Source Sans Pro" panose="020B0503030403020204" pitchFamily="34" charset="0"/>
                <a:ea typeface="Source Sans Pro" panose="020B0503030403020204" pitchFamily="34" charset="0"/>
              </a:rPr>
              <a:t>6</a:t>
            </a:fld>
            <a:endParaRPr lang="en-GB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6770263-193D-461E-BEAB-5A4779741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53" y="6261332"/>
            <a:ext cx="1521657" cy="37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93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E0DD19AAE6514792049C750DBD4865" ma:contentTypeVersion="12" ma:contentTypeDescription="Create a new document." ma:contentTypeScope="" ma:versionID="25210344b4909c1c5569624ce53a698e">
  <xsd:schema xmlns:xsd="http://www.w3.org/2001/XMLSchema" xmlns:xs="http://www.w3.org/2001/XMLSchema" xmlns:p="http://schemas.microsoft.com/office/2006/metadata/properties" xmlns:ns2="d3d74560-8fad-4056-b266-e8164faf22ce" xmlns:ns3="56474e41-c30c-431e-8715-daa6feb8b2b0" targetNamespace="http://schemas.microsoft.com/office/2006/metadata/properties" ma:root="true" ma:fieldsID="c64b721c7f8f4ce4ab58b6c9e73bc986" ns2:_="" ns3:_="">
    <xsd:import namespace="d3d74560-8fad-4056-b266-e8164faf22ce"/>
    <xsd:import namespace="56474e41-c30c-431e-8715-daa6feb8b2b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74560-8fad-4056-b266-e8164faf22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474e41-c30c-431e-8715-daa6feb8b2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3C5F52-9666-4D3C-9809-411454264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d74560-8fad-4056-b266-e8164faf22ce"/>
    <ds:schemaRef ds:uri="56474e41-c30c-431e-8715-daa6feb8b2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4B8BF5-B316-412C-8E1C-15A2464359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8657FD-A29D-4E31-9E52-04E1AE7DAD3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117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Source Sans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Antonia Canal</dc:creator>
  <cp:lastModifiedBy>Sophie Lawson</cp:lastModifiedBy>
  <cp:revision>14</cp:revision>
  <dcterms:created xsi:type="dcterms:W3CDTF">2021-02-24T11:40:54Z</dcterms:created>
  <dcterms:modified xsi:type="dcterms:W3CDTF">2022-07-22T14:26:31Z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0x0101000EE0DD19AAE6514792049C750DBD4865</vt:lpwstr>
  </property>
</Properties>
</file>