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67" r:id="rId6"/>
    <p:sldId id="258" r:id="rId7"/>
    <p:sldId id="270" r:id="rId8"/>
    <p:sldId id="271" r:id="rId9"/>
    <p:sldId id="272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DBFB9-79A6-480A-A676-CC0229684D54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ACF02-A134-4C53-A7BC-3B017D2B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8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5168-299C-4696-BEBD-C212FE982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425C0-DAE9-44AC-9987-336C3598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7959B-B400-4269-8A0A-ADF7EF2A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6B0D-76A8-43A8-9E66-BC62FD204986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8821D-356A-427A-9240-E506CE3B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04C30-487E-43AE-9923-28460666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6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72FEE-F315-4F7D-A1CD-6CFDADDB3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E17F9-3BD3-47EB-9EE1-41EA65F57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0B16C-A243-422F-A726-EB46BF9B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6096-4EED-406A-9142-D8E1E8792707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9B129-7585-41F7-9E44-4E0626B2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F074-A37B-4D69-9A64-CF846F00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1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DDCA9-AF7E-4256-8322-EC94AF08E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7313C0-CE76-4EDD-90F7-85CBA47F5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88C2-43F1-4409-8947-285F4DD7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AD5-B6D8-44C0-A766-319F1EB7E659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84C60-E6C6-4155-A75D-4E1A1814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C4874-B986-4A26-8B38-E6A9999C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B65B-3673-4B9D-B1E3-734E1C14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EDA7E-0571-48AB-A96A-4CA100B0F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425EB-2240-4C53-AC10-4ED165BE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65A6-4B81-4EFB-83E2-3F62D20D3DAB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4D55B-059A-43F1-90F4-6332A590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D689-90C3-44BD-9037-BC098FAE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94F6-65E6-4E85-BD1D-3CC19973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2610D-5C5E-42BC-8C6D-CBAF1E66F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0665C-4D7C-4C48-A7FF-8B59F554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AC05-B077-40EF-87D8-A7A9B1ACCE33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90BE1-8519-4493-A053-6B844282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B40BE-530E-4C6B-B242-8E376EA6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5E76-61A0-419A-A70C-B356D646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1246-6AA3-4774-9733-30AE7790B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A5ED0-CD6F-48B9-9752-C01E1B6C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F88FE-9DB5-4B32-881D-3F9409C0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C7B8-EFF4-4601-812D-D1974BE93184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74429-7B84-46A1-BC4A-C7867709B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18879-B699-42EE-BCDD-723A4805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D373-F77B-4AC4-8490-3F8DC5F8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6065E-CACE-4F6D-B1B0-FA0F38DA1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252E-29E3-4F84-854B-ED2EA1CC8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7A9F2-A66F-4E3F-82B9-03A44A18B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611A4-7A43-4377-8B53-CA6042EF6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B6BE8-4F40-480E-82D6-3F9DB9028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53A7-7458-4A1E-8594-8952679E0C23}" type="datetime1">
              <a:rPr lang="en-GB" smtClean="0"/>
              <a:t>21/03/2022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27B7C-862C-436A-B670-E314D062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73AE2-34AD-43E3-9BBA-822C2E37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5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ABD3-99E9-4233-93C0-1DCE12BA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580FE-2086-4297-ABC1-93D701D1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96C8-6FF0-4D35-84F9-64FF91574D6D}" type="datetime1">
              <a:rPr lang="en-GB" smtClean="0"/>
              <a:t>21/03/2022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DA4BF-1D0E-4C2F-8AA9-848E331DC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8D437-C9A4-4FF2-8A65-12BADBE2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F569AE-F1B0-458D-8DC9-1D568C62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0F31-FA85-45DD-B24E-00168E92006E}" type="datetime1">
              <a:rPr lang="en-GB" smtClean="0"/>
              <a:t>21/03/2022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AEDB4-A939-4633-B192-A251617F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B6667-640F-4BE4-B1EB-8A6FD150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94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6C03D-EA18-49B0-A965-F190FB4D2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3DC9-75DF-4494-ACB5-C027316CB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0F884-3165-4242-B489-F1B8410C7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3ADC5-D84E-4501-9F62-148C6805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F46A-4655-4BEC-8C9E-D369FA2E034C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3E653-342B-4C16-89AA-DE744B11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31687-F090-455B-8265-733F3DB3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9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94342-B007-46AF-8C20-514E37E3A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6C28CC-8CB3-4ECE-B30F-E63E62643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E4EA9-A3AD-441C-8E6D-400EDCCE4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16D48-730A-4D44-B4C1-72E9C8B9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27EE-1C4B-4388-9DD8-575634664B85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F98DD-2940-409B-A300-11E0CF12A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DEBA8-1609-4119-B5B0-4C848F92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4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2E8DCF-84BF-4C98-BA00-C3411124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68107-2477-41C4-8F5F-A611F57F3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0F05E-09E8-40E8-A4D7-BEBAED43D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3058E-2E9A-4507-A806-CEA57B174968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6576C-6A91-4343-8AB7-BC6ABFD1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7841A-7158-40FE-94E3-32F6E27BB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4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B52D9C-1E30-417B-9B93-A7D3D0E10FCB}"/>
              </a:ext>
            </a:extLst>
          </p:cNvPr>
          <p:cNvSpPr txBox="1"/>
          <p:nvPr/>
        </p:nvSpPr>
        <p:spPr>
          <a:xfrm>
            <a:off x="312822" y="394097"/>
            <a:ext cx="1150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Priorities - </a:t>
            </a:r>
            <a:r>
              <a:rPr lang="en-GB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Rank your priorities to identify 3 priorities to take forward.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CB9460-F1AC-401F-9E87-E287EB15B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15716"/>
              </p:ext>
            </p:extLst>
          </p:nvPr>
        </p:nvGraphicFramePr>
        <p:xfrm>
          <a:off x="2032000" y="1585939"/>
          <a:ext cx="8128000" cy="225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0080">
                  <a:extLst>
                    <a:ext uri="{9D8B030D-6E8A-4147-A177-3AD203B41FA5}">
                      <a16:colId xmlns:a16="http://schemas.microsoft.com/office/drawing/2014/main" val="2431732246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12055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Your priorities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Ranking</a:t>
                      </a:r>
                      <a:r>
                        <a:rPr lang="en-GB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  <a:r>
                        <a:rPr lang="en-GB" sz="1600" b="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+mn-cs"/>
                        </a:rPr>
                        <a:t>1=low, 3=top)</a:t>
                      </a:r>
                      <a:endParaRPr lang="en-GB" sz="1600" b="1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60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5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0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4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61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585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13977FC-3694-4E9F-AC79-4808084A8A98}"/>
              </a:ext>
            </a:extLst>
          </p:cNvPr>
          <p:cNvSpPr txBox="1"/>
          <p:nvPr/>
        </p:nvSpPr>
        <p:spPr>
          <a:xfrm>
            <a:off x="668423" y="4305614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166E09B-B017-435F-8E6C-7253F9A843BB}"/>
              </a:ext>
            </a:extLst>
          </p:cNvPr>
          <p:cNvSpPr/>
          <p:nvPr/>
        </p:nvSpPr>
        <p:spPr>
          <a:xfrm>
            <a:off x="1219201" y="5016103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AB6AE8A-7BB4-4C37-BE69-ED73152F60B3}"/>
              </a:ext>
            </a:extLst>
          </p:cNvPr>
          <p:cNvSpPr/>
          <p:nvPr/>
        </p:nvSpPr>
        <p:spPr>
          <a:xfrm>
            <a:off x="4863431" y="5016103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69D02E8-4546-4733-8B92-8B1DF7D617A0}"/>
              </a:ext>
            </a:extLst>
          </p:cNvPr>
          <p:cNvSpPr/>
          <p:nvPr/>
        </p:nvSpPr>
        <p:spPr>
          <a:xfrm>
            <a:off x="8507661" y="5034465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8D5BC-9F87-4FD7-9B25-13979D41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E549EF-0D84-4B8B-B17F-6E20A491C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1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B52D9C-1E30-417B-9B93-A7D3D0E10FCB}"/>
              </a:ext>
            </a:extLst>
          </p:cNvPr>
          <p:cNvSpPr txBox="1"/>
          <p:nvPr/>
        </p:nvSpPr>
        <p:spPr>
          <a:xfrm>
            <a:off x="312822" y="394097"/>
            <a:ext cx="1150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Priorities - </a:t>
            </a:r>
            <a:r>
              <a:rPr lang="en-GB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Rank your priorities to identify 2 more priorities to take forward.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CB9460-F1AC-401F-9E87-E287EB15BCE2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585939"/>
          <a:ext cx="8128000" cy="225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0080">
                  <a:extLst>
                    <a:ext uri="{9D8B030D-6E8A-4147-A177-3AD203B41FA5}">
                      <a16:colId xmlns:a16="http://schemas.microsoft.com/office/drawing/2014/main" val="2431732246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12055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Your priorities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Ranking</a:t>
                      </a:r>
                      <a:r>
                        <a:rPr lang="en-GB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  <a:r>
                        <a:rPr lang="en-GB" sz="1600" b="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+mn-cs"/>
                        </a:rPr>
                        <a:t>1=low, 3=top)</a:t>
                      </a:r>
                      <a:endParaRPr lang="en-GB" sz="1600" b="1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60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5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0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4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61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585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13977FC-3694-4E9F-AC79-4808084A8A98}"/>
              </a:ext>
            </a:extLst>
          </p:cNvPr>
          <p:cNvSpPr txBox="1"/>
          <p:nvPr/>
        </p:nvSpPr>
        <p:spPr>
          <a:xfrm>
            <a:off x="668423" y="4305614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AB6AE8A-7BB4-4C37-BE69-ED73152F60B3}"/>
              </a:ext>
            </a:extLst>
          </p:cNvPr>
          <p:cNvSpPr/>
          <p:nvPr/>
        </p:nvSpPr>
        <p:spPr>
          <a:xfrm>
            <a:off x="2451770" y="5025807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69D02E8-4546-4733-8B92-8B1DF7D617A0}"/>
              </a:ext>
            </a:extLst>
          </p:cNvPr>
          <p:cNvSpPr/>
          <p:nvPr/>
        </p:nvSpPr>
        <p:spPr>
          <a:xfrm>
            <a:off x="7275092" y="5025807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8D5BC-9F87-4FD7-9B25-13979D41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E549EF-0D84-4B8B-B17F-6E20A491C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1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Priority 1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8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Priority 2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4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5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Priority 3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5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7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Priority 4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6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3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Priority 5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7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9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E0DD19AAE6514792049C750DBD4865" ma:contentTypeVersion="13" ma:contentTypeDescription="Create a new document." ma:contentTypeScope="" ma:versionID="dcb361ba0bcf70513c89ac53b4f2047f">
  <xsd:schema xmlns:xsd="http://www.w3.org/2001/XMLSchema" xmlns:xs="http://www.w3.org/2001/XMLSchema" xmlns:p="http://schemas.microsoft.com/office/2006/metadata/properties" xmlns:ns2="d3d74560-8fad-4056-b266-e8164faf22ce" xmlns:ns3="56474e41-c30c-431e-8715-daa6feb8b2b0" targetNamespace="http://schemas.microsoft.com/office/2006/metadata/properties" ma:root="true" ma:fieldsID="5937cac859e8c76dfc24ca18385b7c1f" ns2:_="" ns3:_="">
    <xsd:import namespace="d3d74560-8fad-4056-b266-e8164faf22ce"/>
    <xsd:import namespace="56474e41-c30c-431e-8715-daa6feb8b2b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74560-8fad-4056-b266-e8164faf22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74e41-c30c-431e-8715-daa6feb8b2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8657FD-A29D-4E31-9E52-04E1AE7DAD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C375E9-E12C-45F9-AD35-0131207B2159}"/>
</file>

<file path=customXml/itemProps3.xml><?xml version="1.0" encoding="utf-8"?>
<ds:datastoreItem xmlns:ds="http://schemas.openxmlformats.org/officeDocument/2006/customXml" ds:itemID="{6F4B8BF5-B316-412C-8E1C-15A2464359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127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Canal</dc:creator>
  <cp:lastModifiedBy>Antonia Canal</cp:lastModifiedBy>
  <cp:revision>16</cp:revision>
  <dcterms:created xsi:type="dcterms:W3CDTF">2021-02-24T11:40:54Z</dcterms:created>
  <dcterms:modified xsi:type="dcterms:W3CDTF">2022-03-21T18:04:52Z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0x0101000EE0DD19AAE6514792049C750DBD4865</vt:lpwstr>
  </property>
</Properties>
</file>